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"/>
  </p:notesMasterIdLst>
  <p:sldIdLst>
    <p:sldId id="266" r:id="rId2"/>
    <p:sldId id="258" r:id="rId3"/>
    <p:sldId id="492" r:id="rId4"/>
    <p:sldId id="493" r:id="rId5"/>
    <p:sldId id="264" r:id="rId6"/>
    <p:sldId id="483" r:id="rId7"/>
    <p:sldId id="446" r:id="rId8"/>
  </p:sldIdLst>
  <p:sldSz cx="9144000" cy="6858000" type="screen4x3"/>
  <p:notesSz cx="6858000" cy="9144000"/>
  <p:embeddedFontLst>
    <p:embeddedFont>
      <p:font typeface="KoPub돋움체_Pro Bold" panose="020B0600000101010101" charset="-127"/>
      <p:bold r:id="rId10"/>
    </p:embeddedFont>
    <p:embeddedFont>
      <p:font typeface="D2Coding" panose="020B0609020101020101" pitchFamily="49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9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A670-BB48-AF50-9D2D-4EFE9B1AD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86104-1061-53AE-55A3-D417203E4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85828-6E19-3B52-D600-EE2C7CCE8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DAC21-179C-6C6C-D53C-F12D1E658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D2A72-E969-AABA-FC03-7A803772F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B0457-3C49-5AF1-AEA8-31297AB86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B1FEE-10C1-FB23-D64F-2F1B9A6A0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9EC59-F45F-2B07-3E7F-2BB4476D5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35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Bins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6.1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Unsortedbin</a:t>
            </a:r>
            <a:endParaRPr lang="en-US" altLang="ko-KR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CC18-9B8C-535C-4518-D3F02084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D62CC-1DDC-F98E-7674-435D1CBC2218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endParaRPr lang="en-US" altLang="ko-KR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EB6C6-F7A3-F019-D1F3-276E48B97FFC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14F07-2908-E1EA-ADD5-1F8F145863A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44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B920A-9EAD-B5EE-8B01-FCF7ABE4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113533-9F2E-7520-C74C-250DB9BE0F63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Poisoning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F26DF-98BC-A77D-7315-2753F83463EB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1CD90-185D-E378-C27E-6AF48E3D1A5A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7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2020.02.02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7D755-035B-142B-686D-FB329A4189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E52661-ACB5-2D12-C2B5-9A3EDC9A55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69D65-92E6-E815-BDCF-EF927E015F2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29C32-B39D-0B5B-8028-36AC1C4E578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41658-D6E8-FC38-4AD5-FA6EC17BBFF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7E394-2379-DB2F-9774-2D7D63A71E2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3295-4F52-95A8-5A94-D397CC875F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1802</TotalTime>
  <Words>178</Words>
  <Application>Microsoft Office PowerPoint</Application>
  <PresentationFormat>On-screen Show (4:3)</PresentationFormat>
  <Paragraphs>54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 Light</vt:lpstr>
      <vt:lpstr>Calibri</vt:lpstr>
      <vt:lpstr>Arial</vt:lpstr>
      <vt:lpstr>Times New Roman</vt:lpstr>
      <vt:lpstr>D2Coding</vt:lpstr>
      <vt:lpstr>KoPub돋움체_Pro Bold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285</cp:revision>
  <dcterms:created xsi:type="dcterms:W3CDTF">2025-07-26T06:54:06Z</dcterms:created>
  <dcterms:modified xsi:type="dcterms:W3CDTF">2025-09-02T10:09:02Z</dcterms:modified>
</cp:coreProperties>
</file>